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8" r:id="rId2"/>
    <p:sldId id="256" r:id="rId3"/>
  </p:sldIdLst>
  <p:sldSz cx="42840275" cy="30240288"/>
  <p:notesSz cx="6858000" cy="9144000"/>
  <p:defaultTextStyle>
    <a:defPPr>
      <a:defRPr lang="en-US"/>
    </a:defPPr>
    <a:lvl1pPr marL="0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1pPr>
    <a:lvl2pPr marL="1753408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2pPr>
    <a:lvl3pPr marL="3506816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3pPr>
    <a:lvl4pPr marL="5260224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4pPr>
    <a:lvl5pPr marL="7013636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5pPr>
    <a:lvl6pPr marL="8767044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6pPr>
    <a:lvl7pPr marL="10520452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7pPr>
    <a:lvl8pPr marL="12273861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8pPr>
    <a:lvl9pPr marL="14027269" algn="l" defTabSz="3506816" rtl="0" eaLnBrk="1" latinLnBrk="0" hangingPunct="1">
      <a:defRPr sz="69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DCD4"/>
    <a:srgbClr val="007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/>
    <p:restoredTop sz="95290"/>
  </p:normalViewPr>
  <p:slideViewPr>
    <p:cSldViewPr snapToGrid="0">
      <p:cViewPr varScale="1">
        <p:scale>
          <a:sx n="23" d="100"/>
          <a:sy n="23" d="100"/>
        </p:scale>
        <p:origin x="91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99979-766E-B347-8301-C57EF1F2CFD6}" type="datetimeFigureOut">
              <a:rPr lang="en-US" smtClean="0"/>
              <a:t>3/4/26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3013" y="1143000"/>
            <a:ext cx="4371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D83D2-1268-E643-BD8D-9EBCC8F79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8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408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6816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0224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3636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7044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0452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3861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27269" algn="l" defTabSz="3506816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D83D2-1268-E643-BD8D-9EBCC8F794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14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3013" y="1143000"/>
            <a:ext cx="4371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D83D2-1268-E643-BD8D-9EBCC8F794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14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3B68F-9494-97A1-B853-2F775B61E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5035" y="4949049"/>
            <a:ext cx="32130206" cy="10528100"/>
          </a:xfrm>
        </p:spPr>
        <p:txBody>
          <a:bodyPr anchor="b"/>
          <a:lstStyle>
            <a:lvl1pPr algn="ctr">
              <a:defRPr sz="2108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E084F-3FEB-85DA-1CA6-E5482ECF7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5035" y="15883154"/>
            <a:ext cx="32130206" cy="7301067"/>
          </a:xfrm>
        </p:spPr>
        <p:txBody>
          <a:bodyPr/>
          <a:lstStyle>
            <a:lvl1pPr marL="0" indent="0" algn="ctr">
              <a:buNone/>
              <a:defRPr sz="8433"/>
            </a:lvl1pPr>
            <a:lvl2pPr marL="1606601" indent="0" algn="ctr">
              <a:buNone/>
              <a:defRPr sz="7028"/>
            </a:lvl2pPr>
            <a:lvl3pPr marL="3213201" indent="0" algn="ctr">
              <a:buNone/>
              <a:defRPr sz="6325"/>
            </a:lvl3pPr>
            <a:lvl4pPr marL="4819802" indent="0" algn="ctr">
              <a:buNone/>
              <a:defRPr sz="5622"/>
            </a:lvl4pPr>
            <a:lvl5pPr marL="6426403" indent="0" algn="ctr">
              <a:buNone/>
              <a:defRPr sz="5622"/>
            </a:lvl5pPr>
            <a:lvl6pPr marL="8033004" indent="0" algn="ctr">
              <a:buNone/>
              <a:defRPr sz="5622"/>
            </a:lvl6pPr>
            <a:lvl7pPr marL="9639604" indent="0" algn="ctr">
              <a:buNone/>
              <a:defRPr sz="5622"/>
            </a:lvl7pPr>
            <a:lvl8pPr marL="11246205" indent="0" algn="ctr">
              <a:buNone/>
              <a:defRPr sz="5622"/>
            </a:lvl8pPr>
            <a:lvl9pPr marL="12852806" indent="0" algn="ctr">
              <a:buNone/>
              <a:defRPr sz="5622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5E338-09D7-7FB3-9F3A-E06F44E57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0DF3E-2E28-D1D3-ED68-BD371CA3C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F1559-FBE9-835B-EB08-010252034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7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3ED1-14F9-04A1-D0F1-ABDC1F8B2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14076-4716-F4C6-30A3-41806383B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7BFCD-427F-93C4-A8E0-A2EBDF7B3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78A8A-955D-BD24-F0BE-49B0BD1E3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9DE477-9197-C4B7-2D03-4A4F0A0DB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46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7919-41FF-FA18-D77A-F32B2CFB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56" y="7539080"/>
            <a:ext cx="36949737" cy="12579118"/>
          </a:xfrm>
        </p:spPr>
        <p:txBody>
          <a:bodyPr anchor="b"/>
          <a:lstStyle>
            <a:lvl1pPr>
              <a:defRPr sz="2108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3A224-DAEE-7FAA-5B08-3C8D519AA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2956" y="20237201"/>
            <a:ext cx="36949737" cy="6615061"/>
          </a:xfrm>
        </p:spPr>
        <p:txBody>
          <a:bodyPr/>
          <a:lstStyle>
            <a:lvl1pPr marL="0" indent="0">
              <a:buNone/>
              <a:defRPr sz="8433">
                <a:solidFill>
                  <a:schemeClr val="tx1">
                    <a:tint val="82000"/>
                  </a:schemeClr>
                </a:solidFill>
              </a:defRPr>
            </a:lvl1pPr>
            <a:lvl2pPr marL="1606601" indent="0">
              <a:buNone/>
              <a:defRPr sz="7028">
                <a:solidFill>
                  <a:schemeClr val="tx1">
                    <a:tint val="82000"/>
                  </a:schemeClr>
                </a:solidFill>
              </a:defRPr>
            </a:lvl2pPr>
            <a:lvl3pPr marL="3213201" indent="0">
              <a:buNone/>
              <a:defRPr sz="6325">
                <a:solidFill>
                  <a:schemeClr val="tx1">
                    <a:tint val="82000"/>
                  </a:schemeClr>
                </a:solidFill>
              </a:defRPr>
            </a:lvl3pPr>
            <a:lvl4pPr marL="4819802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4pPr>
            <a:lvl5pPr marL="6426403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5pPr>
            <a:lvl6pPr marL="8033004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6pPr>
            <a:lvl7pPr marL="9639604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7pPr>
            <a:lvl8pPr marL="11246205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8pPr>
            <a:lvl9pPr marL="12852806" indent="0">
              <a:buNone/>
              <a:defRPr sz="562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00170-3507-E7F4-0463-828E62DB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53AC1-29F1-ABA1-8668-12C57A992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54438-5D62-64F8-56E4-3B7F59B57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08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56FC-B2DC-AE5A-C850-7872867E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01967-62B2-2FC6-8744-4BA6E6E02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45269" y="8050077"/>
            <a:ext cx="18207117" cy="191871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62B6A8-5407-0A37-0086-E3350278F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687889" y="8050077"/>
            <a:ext cx="18207117" cy="191871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37A80-B198-76BF-4961-533B13176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76B46C-16BE-6B4B-8B17-201B79434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214C9-F996-E1C4-DBCE-D41A18701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1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93C2A-1AAE-D957-74DF-DD7383E1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849" y="1610022"/>
            <a:ext cx="36949737" cy="584505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970F0-E3BD-3334-6703-5CAC42D7E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50854" y="7413073"/>
            <a:ext cx="18123443" cy="3633032"/>
          </a:xfrm>
        </p:spPr>
        <p:txBody>
          <a:bodyPr anchor="b"/>
          <a:lstStyle>
            <a:lvl1pPr marL="0" indent="0">
              <a:buNone/>
              <a:defRPr sz="8433" b="1"/>
            </a:lvl1pPr>
            <a:lvl2pPr marL="1606601" indent="0">
              <a:buNone/>
              <a:defRPr sz="7028" b="1"/>
            </a:lvl2pPr>
            <a:lvl3pPr marL="3213201" indent="0">
              <a:buNone/>
              <a:defRPr sz="6325" b="1"/>
            </a:lvl3pPr>
            <a:lvl4pPr marL="4819802" indent="0">
              <a:buNone/>
              <a:defRPr sz="5622" b="1"/>
            </a:lvl4pPr>
            <a:lvl5pPr marL="6426403" indent="0">
              <a:buNone/>
              <a:defRPr sz="5622" b="1"/>
            </a:lvl5pPr>
            <a:lvl6pPr marL="8033004" indent="0">
              <a:buNone/>
              <a:defRPr sz="5622" b="1"/>
            </a:lvl6pPr>
            <a:lvl7pPr marL="9639604" indent="0">
              <a:buNone/>
              <a:defRPr sz="5622" b="1"/>
            </a:lvl7pPr>
            <a:lvl8pPr marL="11246205" indent="0">
              <a:buNone/>
              <a:defRPr sz="5622" b="1"/>
            </a:lvl8pPr>
            <a:lvl9pPr marL="12852806" indent="0">
              <a:buNone/>
              <a:defRPr sz="562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2BF45-B5CB-16F1-D87D-3A4AEB9D5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50854" y="11046105"/>
            <a:ext cx="18123443" cy="162471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DE1F70-A6F6-EA7E-3A9A-B5EAADC28B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1687889" y="7413073"/>
            <a:ext cx="18212697" cy="3633032"/>
          </a:xfrm>
        </p:spPr>
        <p:txBody>
          <a:bodyPr anchor="b"/>
          <a:lstStyle>
            <a:lvl1pPr marL="0" indent="0">
              <a:buNone/>
              <a:defRPr sz="8433" b="1"/>
            </a:lvl1pPr>
            <a:lvl2pPr marL="1606601" indent="0">
              <a:buNone/>
              <a:defRPr sz="7028" b="1"/>
            </a:lvl2pPr>
            <a:lvl3pPr marL="3213201" indent="0">
              <a:buNone/>
              <a:defRPr sz="6325" b="1"/>
            </a:lvl3pPr>
            <a:lvl4pPr marL="4819802" indent="0">
              <a:buNone/>
              <a:defRPr sz="5622" b="1"/>
            </a:lvl4pPr>
            <a:lvl5pPr marL="6426403" indent="0">
              <a:buNone/>
              <a:defRPr sz="5622" b="1"/>
            </a:lvl5pPr>
            <a:lvl6pPr marL="8033004" indent="0">
              <a:buNone/>
              <a:defRPr sz="5622" b="1"/>
            </a:lvl6pPr>
            <a:lvl7pPr marL="9639604" indent="0">
              <a:buNone/>
              <a:defRPr sz="5622" b="1"/>
            </a:lvl7pPr>
            <a:lvl8pPr marL="11246205" indent="0">
              <a:buNone/>
              <a:defRPr sz="5622" b="1"/>
            </a:lvl8pPr>
            <a:lvl9pPr marL="12852806" indent="0">
              <a:buNone/>
              <a:defRPr sz="5622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A099A-9CB9-936B-C3C1-50D1832404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1687889" y="11046105"/>
            <a:ext cx="18212697" cy="162471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4ED408-B46C-B6B8-DD1D-3C16A07C1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791C94-4A66-710F-3079-B0217414A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256935-4FAE-2510-D9D5-0C4D2C07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26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CFEE3-0A45-80A2-EE94-E2311B5B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D1F1AF-9A01-68D6-6FAF-BCB4DD587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E256-B35F-EB61-C8EC-70E16146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D709F-DD7B-BDC9-9B8F-044118927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9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BA466-328F-8369-E43E-719C17A4B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D8072-2297-AF8B-010E-619BE13C1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DFF79-B2A1-94D5-2427-E9ECB19C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9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880C-E7F0-F040-2968-47C715D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854" y="2016019"/>
            <a:ext cx="13817103" cy="7056067"/>
          </a:xfrm>
        </p:spPr>
        <p:txBody>
          <a:bodyPr anchor="b"/>
          <a:lstStyle>
            <a:lvl1pPr>
              <a:defRPr sz="11244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EEE8E-1E7E-ECBC-73F8-564AEFC04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2697" y="4354044"/>
            <a:ext cx="21687889" cy="21490205"/>
          </a:xfrm>
        </p:spPr>
        <p:txBody>
          <a:bodyPr/>
          <a:lstStyle>
            <a:lvl1pPr>
              <a:defRPr sz="11244"/>
            </a:lvl1pPr>
            <a:lvl2pPr>
              <a:defRPr sz="9839"/>
            </a:lvl2pPr>
            <a:lvl3pPr>
              <a:defRPr sz="8433"/>
            </a:lvl3pPr>
            <a:lvl4pPr>
              <a:defRPr sz="7028"/>
            </a:lvl4pPr>
            <a:lvl5pPr>
              <a:defRPr sz="7028"/>
            </a:lvl5pPr>
            <a:lvl6pPr>
              <a:defRPr sz="7028"/>
            </a:lvl6pPr>
            <a:lvl7pPr>
              <a:defRPr sz="7028"/>
            </a:lvl7pPr>
            <a:lvl8pPr>
              <a:defRPr sz="7028"/>
            </a:lvl8pPr>
            <a:lvl9pPr>
              <a:defRPr sz="702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0F72B-B784-9ACB-0719-FCF109772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0854" y="9072087"/>
            <a:ext cx="13817103" cy="16807162"/>
          </a:xfrm>
        </p:spPr>
        <p:txBody>
          <a:bodyPr/>
          <a:lstStyle>
            <a:lvl1pPr marL="0" indent="0">
              <a:buNone/>
              <a:defRPr sz="5622"/>
            </a:lvl1pPr>
            <a:lvl2pPr marL="1606601" indent="0">
              <a:buNone/>
              <a:defRPr sz="4919"/>
            </a:lvl2pPr>
            <a:lvl3pPr marL="3213201" indent="0">
              <a:buNone/>
              <a:defRPr sz="4217"/>
            </a:lvl3pPr>
            <a:lvl4pPr marL="4819802" indent="0">
              <a:buNone/>
              <a:defRPr sz="3514"/>
            </a:lvl4pPr>
            <a:lvl5pPr marL="6426403" indent="0">
              <a:buNone/>
              <a:defRPr sz="3514"/>
            </a:lvl5pPr>
            <a:lvl6pPr marL="8033004" indent="0">
              <a:buNone/>
              <a:defRPr sz="3514"/>
            </a:lvl6pPr>
            <a:lvl7pPr marL="9639604" indent="0">
              <a:buNone/>
              <a:defRPr sz="3514"/>
            </a:lvl7pPr>
            <a:lvl8pPr marL="11246205" indent="0">
              <a:buNone/>
              <a:defRPr sz="3514"/>
            </a:lvl8pPr>
            <a:lvl9pPr marL="12852806" indent="0">
              <a:buNone/>
              <a:defRPr sz="351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78E19-C8FD-6D3F-C2AE-15068730C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EC77D2-DC96-1B30-E75D-15DAFE1B8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C86E6-A083-616F-E2F0-9C436C426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08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806B4-D101-20C0-E981-0D73C5E1A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854" y="2016019"/>
            <a:ext cx="13817103" cy="7056067"/>
          </a:xfrm>
        </p:spPr>
        <p:txBody>
          <a:bodyPr anchor="b"/>
          <a:lstStyle>
            <a:lvl1pPr>
              <a:defRPr sz="11244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1375BC-40B0-96A6-3BCC-95B9788DE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8212697" y="4354044"/>
            <a:ext cx="21687889" cy="21490205"/>
          </a:xfrm>
        </p:spPr>
        <p:txBody>
          <a:bodyPr/>
          <a:lstStyle>
            <a:lvl1pPr marL="0" indent="0">
              <a:buNone/>
              <a:defRPr sz="11244"/>
            </a:lvl1pPr>
            <a:lvl2pPr marL="1606601" indent="0">
              <a:buNone/>
              <a:defRPr sz="9839"/>
            </a:lvl2pPr>
            <a:lvl3pPr marL="3213201" indent="0">
              <a:buNone/>
              <a:defRPr sz="8433"/>
            </a:lvl3pPr>
            <a:lvl4pPr marL="4819802" indent="0">
              <a:buNone/>
              <a:defRPr sz="7028"/>
            </a:lvl4pPr>
            <a:lvl5pPr marL="6426403" indent="0">
              <a:buNone/>
              <a:defRPr sz="7028"/>
            </a:lvl5pPr>
            <a:lvl6pPr marL="8033004" indent="0">
              <a:buNone/>
              <a:defRPr sz="7028"/>
            </a:lvl6pPr>
            <a:lvl7pPr marL="9639604" indent="0">
              <a:buNone/>
              <a:defRPr sz="7028"/>
            </a:lvl7pPr>
            <a:lvl8pPr marL="11246205" indent="0">
              <a:buNone/>
              <a:defRPr sz="7028"/>
            </a:lvl8pPr>
            <a:lvl9pPr marL="12852806" indent="0">
              <a:buNone/>
              <a:defRPr sz="7028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38908-7494-5B43-3BCF-2E0226145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50854" y="9072087"/>
            <a:ext cx="13817103" cy="16807162"/>
          </a:xfrm>
        </p:spPr>
        <p:txBody>
          <a:bodyPr/>
          <a:lstStyle>
            <a:lvl1pPr marL="0" indent="0">
              <a:buNone/>
              <a:defRPr sz="5622"/>
            </a:lvl1pPr>
            <a:lvl2pPr marL="1606601" indent="0">
              <a:buNone/>
              <a:defRPr sz="4919"/>
            </a:lvl2pPr>
            <a:lvl3pPr marL="3213201" indent="0">
              <a:buNone/>
              <a:defRPr sz="4217"/>
            </a:lvl3pPr>
            <a:lvl4pPr marL="4819802" indent="0">
              <a:buNone/>
              <a:defRPr sz="3514"/>
            </a:lvl4pPr>
            <a:lvl5pPr marL="6426403" indent="0">
              <a:buNone/>
              <a:defRPr sz="3514"/>
            </a:lvl5pPr>
            <a:lvl6pPr marL="8033004" indent="0">
              <a:buNone/>
              <a:defRPr sz="3514"/>
            </a:lvl6pPr>
            <a:lvl7pPr marL="9639604" indent="0">
              <a:buNone/>
              <a:defRPr sz="3514"/>
            </a:lvl7pPr>
            <a:lvl8pPr marL="11246205" indent="0">
              <a:buNone/>
              <a:defRPr sz="3514"/>
            </a:lvl8pPr>
            <a:lvl9pPr marL="12852806" indent="0">
              <a:buNone/>
              <a:defRPr sz="351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E8EF3-C724-648F-4AB1-79BBD095E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78313-5314-28BD-3CC1-3E6DB13D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188DC-5E77-8620-7E18-FC7599823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9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F18AB-D960-EBEA-B052-BD8AA25E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AE307-1C04-47B1-A466-A0C95BAC6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2D5B5-C6A1-96FD-0EF8-E4C01098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EE353-4AFC-19CE-414C-57888637C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B54B4-84EF-AC76-2ECA-4BA162E30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619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E43D60-7288-A4F0-984D-A0CEFF3CA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0657572" y="1610015"/>
            <a:ext cx="9237434" cy="2562724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F7D09-434B-F332-0E68-7F96A493E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945269" y="1610015"/>
            <a:ext cx="27176799" cy="2562724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291AE-1598-C443-0624-5EE97CED6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8C59A-83F2-7A13-9D6C-682B2F6E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79407-1BE9-AFC8-C028-12B09EDCC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0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B0AB77-D7B6-30DD-6CD1-593CCE127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269" y="1610022"/>
            <a:ext cx="36949737" cy="5845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5BD65-535C-F62F-77EC-B5F533ACF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45269" y="8050077"/>
            <a:ext cx="36949737" cy="1918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F50DB-CBB2-7FA2-B411-668BEA834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945269" y="28028269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F19BA9-0535-3741-A693-8ADCFA1F4429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E1679-ADB9-EE21-8430-F2368E59F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190841" y="28028269"/>
            <a:ext cx="14458593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36D31-0F0C-3528-D095-CFB6798AB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55944" y="28028269"/>
            <a:ext cx="9639062" cy="1610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5F28D-BE37-2748-B9D3-06FBDADD3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6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13201" rtl="0" eaLnBrk="1" latinLnBrk="0" hangingPunct="1">
        <a:lnSpc>
          <a:spcPct val="90000"/>
        </a:lnSpc>
        <a:spcBef>
          <a:spcPct val="0"/>
        </a:spcBef>
        <a:buNone/>
        <a:defRPr sz="154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3300" indent="-803300" algn="l" defTabSz="3213201" rtl="0" eaLnBrk="1" latinLnBrk="0" hangingPunct="1">
        <a:lnSpc>
          <a:spcPct val="90000"/>
        </a:lnSpc>
        <a:spcBef>
          <a:spcPts val="3514"/>
        </a:spcBef>
        <a:buFont typeface="Arial" panose="020B0604020202020204" pitchFamily="34" charset="0"/>
        <a:buChar char="•"/>
        <a:defRPr sz="9839" kern="1200">
          <a:solidFill>
            <a:schemeClr val="tx1"/>
          </a:solidFill>
          <a:latin typeface="+mn-lt"/>
          <a:ea typeface="+mn-ea"/>
          <a:cs typeface="+mn-cs"/>
        </a:defRPr>
      </a:lvl1pPr>
      <a:lvl2pPr marL="2409901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8433" kern="1200">
          <a:solidFill>
            <a:schemeClr val="tx1"/>
          </a:solidFill>
          <a:latin typeface="+mn-lt"/>
          <a:ea typeface="+mn-ea"/>
          <a:cs typeface="+mn-cs"/>
        </a:defRPr>
      </a:lvl2pPr>
      <a:lvl3pPr marL="4016502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7028" kern="1200">
          <a:solidFill>
            <a:schemeClr val="tx1"/>
          </a:solidFill>
          <a:latin typeface="+mn-lt"/>
          <a:ea typeface="+mn-ea"/>
          <a:cs typeface="+mn-cs"/>
        </a:defRPr>
      </a:lvl3pPr>
      <a:lvl4pPr marL="5623103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4pPr>
      <a:lvl5pPr marL="7229703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5pPr>
      <a:lvl6pPr marL="8836304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6pPr>
      <a:lvl7pPr marL="10442905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7pPr>
      <a:lvl8pPr marL="12049505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8pPr>
      <a:lvl9pPr marL="13656106" indent="-803300" algn="l" defTabSz="3213201" rtl="0" eaLnBrk="1" latinLnBrk="0" hangingPunct="1">
        <a:lnSpc>
          <a:spcPct val="90000"/>
        </a:lnSpc>
        <a:spcBef>
          <a:spcPts val="1757"/>
        </a:spcBef>
        <a:buFont typeface="Arial" panose="020B0604020202020204" pitchFamily="34" charset="0"/>
        <a:buChar char="•"/>
        <a:defRPr sz="63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1pPr>
      <a:lvl2pPr marL="1606601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2pPr>
      <a:lvl3pPr marL="3213201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3pPr>
      <a:lvl4pPr marL="4819802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4pPr>
      <a:lvl5pPr marL="6426403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5pPr>
      <a:lvl6pPr marL="8033004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6pPr>
      <a:lvl7pPr marL="9639604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7pPr>
      <a:lvl8pPr marL="11246205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8pPr>
      <a:lvl9pPr marL="12852806" algn="l" defTabSz="3213201" rtl="0" eaLnBrk="1" latinLnBrk="0" hangingPunct="1">
        <a:defRPr sz="63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>
            <a:extLst>
              <a:ext uri="{FF2B5EF4-FFF2-40B4-BE49-F238E27FC236}">
                <a16:creationId xmlns:a16="http://schemas.microsoft.com/office/drawing/2014/main" id="{942920CE-DAA2-C4F7-5C96-0172061E5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906" y="349088"/>
            <a:ext cx="13121369" cy="335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72E052-1FB6-5DA3-A3B0-88CEB5A5122D}"/>
              </a:ext>
            </a:extLst>
          </p:cNvPr>
          <p:cNvSpPr txBox="1"/>
          <p:nvPr/>
        </p:nvSpPr>
        <p:spPr>
          <a:xfrm>
            <a:off x="553058" y="3706656"/>
            <a:ext cx="41935267" cy="26155493"/>
          </a:xfrm>
          <a:prstGeom prst="rect">
            <a:avLst/>
          </a:prstGeom>
          <a:solidFill>
            <a:srgbClr val="ACDCD4"/>
          </a:solidFill>
        </p:spPr>
        <p:txBody>
          <a:bodyPr wrap="square">
            <a:spAutoFit/>
          </a:bodyPr>
          <a:lstStyle/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919" b="1" dirty="0">
              <a:solidFill>
                <a:srgbClr val="007B85"/>
              </a:solidFill>
              <a:highlight>
                <a:srgbClr val="ACDCD4"/>
              </a:highlight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8685A95-4480-281B-C246-D15178CDA6CA}"/>
              </a:ext>
            </a:extLst>
          </p:cNvPr>
          <p:cNvSpPr/>
          <p:nvPr/>
        </p:nvSpPr>
        <p:spPr>
          <a:xfrm>
            <a:off x="23318801" y="19682601"/>
            <a:ext cx="2214732" cy="1968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24263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2083C17-4C4F-E696-1CF6-BBF867D4BE81}"/>
              </a:ext>
            </a:extLst>
          </p:cNvPr>
          <p:cNvSpPr/>
          <p:nvPr/>
        </p:nvSpPr>
        <p:spPr>
          <a:xfrm>
            <a:off x="32130812" y="20446599"/>
            <a:ext cx="1553273" cy="1204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263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F0E6B5-0798-1F11-B4E5-936AE3289667}"/>
              </a:ext>
            </a:extLst>
          </p:cNvPr>
          <p:cNvSpPr txBox="1"/>
          <p:nvPr/>
        </p:nvSpPr>
        <p:spPr>
          <a:xfrm>
            <a:off x="1320800" y="6465059"/>
            <a:ext cx="40198675" cy="19861456"/>
          </a:xfrm>
          <a:prstGeom prst="rect">
            <a:avLst/>
          </a:prstGeom>
          <a:noFill/>
          <a:ln>
            <a:noFill/>
          </a:ln>
        </p:spPr>
        <p:txBody>
          <a:bodyPr wrap="square" lIns="321102" tIns="160556" rIns="321102" bIns="160556" rtlCol="0">
            <a:spAutoFit/>
          </a:bodyPr>
          <a:lstStyle/>
          <a:p>
            <a:pPr algn="ctr"/>
            <a:r>
              <a:rPr lang="en-GB" altLang="en-US" sz="12000" b="1" kern="0" dirty="0">
                <a:solidFill>
                  <a:srgbClr val="ACDCD4"/>
                </a:solidFill>
                <a:latin typeface="Arial"/>
                <a:ea typeface="ＭＳ Ｐゴシック"/>
              </a:rPr>
              <a:t>Tourettic Obsessive-Compulsive Disorder: Preliminary Clinical Outcomes of an Integrated Exposure and Response Prevention and Habit Reversal Intervention</a:t>
            </a:r>
          </a:p>
          <a:p>
            <a:pPr algn="ctr"/>
            <a:endParaRPr lang="en-GB" altLang="en-US" sz="9600" b="1" kern="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1757" b="1" kern="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r>
              <a:rPr lang="en-GB" altLang="en-US" sz="8800" b="1" kern="0" dirty="0">
                <a:solidFill>
                  <a:srgbClr val="ACDCD4"/>
                </a:solidFill>
                <a:latin typeface="Arial"/>
                <a:ea typeface="ＭＳ Ｐゴシック"/>
              </a:rPr>
              <a:t>Dipesh Patel</a:t>
            </a:r>
            <a:r>
              <a:rPr lang="en-GB" altLang="en-US" sz="8800" b="1" kern="0" baseline="30000" dirty="0">
                <a:solidFill>
                  <a:srgbClr val="ACDCD4"/>
                </a:solidFill>
                <a:latin typeface="Arial"/>
                <a:ea typeface="ＭＳ Ｐゴシック"/>
              </a:rPr>
              <a:t>1, 2</a:t>
            </a:r>
            <a:r>
              <a:rPr lang="en-GB" altLang="en-US" sz="8800" b="1" kern="0" dirty="0">
                <a:solidFill>
                  <a:srgbClr val="ACDCD4"/>
                </a:solidFill>
                <a:latin typeface="Arial"/>
                <a:ea typeface="ＭＳ Ｐゴシック"/>
              </a:rPr>
              <a:t> and Himanshu Tyagi</a:t>
            </a:r>
            <a:r>
              <a:rPr lang="en-GB" altLang="en-US" sz="8800" b="1" kern="0" baseline="30000" dirty="0">
                <a:solidFill>
                  <a:srgbClr val="ACDCD4"/>
                </a:solidFill>
                <a:latin typeface="Arial"/>
                <a:ea typeface="ＭＳ Ｐゴシック"/>
              </a:rPr>
              <a:t>1, 2</a:t>
            </a: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96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44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44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endParaRPr lang="en-GB" altLang="en-US" sz="4400" b="1" kern="0" baseline="3000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r>
              <a:rPr lang="en-GB" altLang="en-US" sz="4400" b="1" kern="0" dirty="0">
                <a:solidFill>
                  <a:srgbClr val="ACDCD4"/>
                </a:solidFill>
                <a:latin typeface="Arial"/>
                <a:ea typeface="ＭＳ Ｐゴシック"/>
              </a:rPr>
              <a:t>No conflicts of interest to disclose.</a:t>
            </a:r>
          </a:p>
        </p:txBody>
      </p:sp>
      <p:sp>
        <p:nvSpPr>
          <p:cNvPr id="9" name="Footer Placeholder 31">
            <a:extLst>
              <a:ext uri="{FF2B5EF4-FFF2-40B4-BE49-F238E27FC236}">
                <a16:creationId xmlns:a16="http://schemas.microsoft.com/office/drawing/2014/main" id="{FEFC5012-71D7-8547-9758-8F7E2162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20801" y="26675295"/>
            <a:ext cx="40335200" cy="2524270"/>
          </a:xfrm>
        </p:spPr>
        <p:txBody>
          <a:bodyPr/>
          <a:lstStyle/>
          <a:p>
            <a:r>
              <a:rPr lang="en-GB" sz="6600" baseline="30000" dirty="0">
                <a:solidFill>
                  <a:srgbClr val="ACDC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Department of Neuropsychiatry, University College London Hospital Foundation Trust, Queen Square, London, WC1N 3BG, United Kingdom. </a:t>
            </a:r>
          </a:p>
          <a:p>
            <a:r>
              <a:rPr lang="en-GB" sz="6600" baseline="30000" dirty="0">
                <a:solidFill>
                  <a:srgbClr val="ACDC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University College London - Institute of Neurology, Queen Square, London, WC1N 3BG, United Kingdom.</a:t>
            </a:r>
          </a:p>
          <a:p>
            <a:endParaRPr lang="en-GB" sz="4392" baseline="30000" dirty="0">
              <a:solidFill>
                <a:srgbClr val="ACDC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black lette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6083F57-42A9-AAF3-AC7E-0F45B8044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058" y="579370"/>
            <a:ext cx="8399351" cy="2952896"/>
          </a:xfrm>
          <a:prstGeom prst="rect">
            <a:avLst/>
          </a:prstGeom>
        </p:spPr>
      </p:pic>
      <p:pic>
        <p:nvPicPr>
          <p:cNvPr id="13" name="Picture 12" descr="A close-up of a sign&#10;&#10;AI-generated content may be incorrect.">
            <a:extLst>
              <a:ext uri="{FF2B5EF4-FFF2-40B4-BE49-F238E27FC236}">
                <a16:creationId xmlns:a16="http://schemas.microsoft.com/office/drawing/2014/main" id="{7CA8D159-0414-A88C-E280-923DE71577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4274" y="4718635"/>
            <a:ext cx="40793623" cy="24131535"/>
          </a:xfrm>
          <a:prstGeom prst="rect">
            <a:avLst/>
          </a:prstGeom>
        </p:spPr>
      </p:pic>
      <p:pic>
        <p:nvPicPr>
          <p:cNvPr id="6" name="Video 5">
            <a:extLst>
              <a:ext uri="{FF2B5EF4-FFF2-40B4-BE49-F238E27FC236}">
                <a16:creationId xmlns:a16="http://schemas.microsoft.com/office/drawing/2014/main" id="{078CF1E9-A361-7663-77B1-8D9FD0D3C80A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43237338" y="20446599"/>
            <a:ext cx="4879416" cy="5672699"/>
          </a:xfrm>
          <a:prstGeom prst="ellipse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30BB62-0FB1-9D95-85B7-1D49A06A465B}"/>
              </a:ext>
            </a:extLst>
          </p:cNvPr>
          <p:cNvSpPr txBox="1"/>
          <p:nvPr/>
        </p:nvSpPr>
        <p:spPr>
          <a:xfrm>
            <a:off x="54864000" y="1613647"/>
            <a:ext cx="184731" cy="1154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8"/>
    </mc:Choice>
    <mc:Fallback xmlns="">
      <p:transition spd="slow" advTm="6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B4AE970A-9B24-8393-C092-8ECBD6C6E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03" y="2144653"/>
            <a:ext cx="41802583" cy="376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F0E6B5-0798-1F11-B4E5-936AE3289667}"/>
              </a:ext>
            </a:extLst>
          </p:cNvPr>
          <p:cNvSpPr txBox="1"/>
          <p:nvPr/>
        </p:nvSpPr>
        <p:spPr>
          <a:xfrm>
            <a:off x="0" y="2268696"/>
            <a:ext cx="41847633" cy="2878793"/>
          </a:xfrm>
          <a:prstGeom prst="rect">
            <a:avLst/>
          </a:prstGeom>
          <a:noFill/>
          <a:ln>
            <a:noFill/>
          </a:ln>
        </p:spPr>
        <p:txBody>
          <a:bodyPr wrap="square" lIns="321102" tIns="160556" rIns="321102" bIns="160556" rtlCol="0">
            <a:spAutoFit/>
          </a:bodyPr>
          <a:lstStyle/>
          <a:p>
            <a:pPr algn="ctr"/>
            <a:r>
              <a:rPr lang="en-GB" altLang="en-US" sz="5400" b="1" kern="0" dirty="0">
                <a:solidFill>
                  <a:srgbClr val="ACDCD4"/>
                </a:solidFill>
                <a:latin typeface="Arial"/>
                <a:ea typeface="ＭＳ Ｐゴシック"/>
              </a:rPr>
              <a:t>Tourettic Obsessive-Compulsive Disorder: Preliminary Clinical Outcomes of an Integrated Exposure and Response Prevention and Habit Reversal Intervention</a:t>
            </a:r>
          </a:p>
          <a:p>
            <a:pPr algn="ctr"/>
            <a:endParaRPr lang="en-GB" altLang="en-US" sz="1000" b="1" kern="0" dirty="0">
              <a:solidFill>
                <a:srgbClr val="ACDCD4"/>
              </a:solidFill>
              <a:latin typeface="Arial"/>
              <a:ea typeface="ＭＳ Ｐゴシック"/>
            </a:endParaRPr>
          </a:p>
          <a:p>
            <a:pPr algn="ctr"/>
            <a:r>
              <a:rPr lang="en-GB" altLang="en-US" sz="4800" b="1" kern="0" dirty="0">
                <a:solidFill>
                  <a:srgbClr val="ACDCD4"/>
                </a:solidFill>
                <a:latin typeface="Arial"/>
                <a:ea typeface="ＭＳ Ｐゴシック"/>
              </a:rPr>
              <a:t>Dipesh Patel</a:t>
            </a:r>
            <a:r>
              <a:rPr lang="en-GB" altLang="en-US" sz="4800" b="1" kern="0" baseline="30000" dirty="0">
                <a:solidFill>
                  <a:srgbClr val="ACDCD4"/>
                </a:solidFill>
                <a:latin typeface="Arial"/>
                <a:ea typeface="ＭＳ Ｐゴシック"/>
              </a:rPr>
              <a:t>1, 2</a:t>
            </a:r>
            <a:r>
              <a:rPr lang="en-GB" altLang="en-US" sz="4800" b="1" kern="0" dirty="0">
                <a:solidFill>
                  <a:srgbClr val="ACDCD4"/>
                </a:solidFill>
                <a:latin typeface="Arial"/>
                <a:ea typeface="ＭＳ Ｐゴシック"/>
              </a:rPr>
              <a:t> and Himanshu Tyagi</a:t>
            </a:r>
            <a:r>
              <a:rPr lang="en-GB" altLang="en-US" sz="4800" b="1" kern="0" baseline="30000" dirty="0">
                <a:solidFill>
                  <a:srgbClr val="ACDCD4"/>
                </a:solidFill>
                <a:latin typeface="Arial"/>
                <a:ea typeface="ＭＳ Ｐゴシック"/>
              </a:rPr>
              <a:t>1, 2</a:t>
            </a:r>
            <a:endParaRPr lang="en-GB" altLang="en-US" sz="4800" b="1" kern="0" dirty="0">
              <a:solidFill>
                <a:srgbClr val="ACDCD4"/>
              </a:solidFill>
              <a:latin typeface="Arial"/>
              <a:ea typeface="ＭＳ Ｐゴシック"/>
            </a:endParaRPr>
          </a:p>
        </p:txBody>
      </p:sp>
      <p:pic>
        <p:nvPicPr>
          <p:cNvPr id="12" name="Picture 11" descr="A black letter with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26083F57-42A9-AAF3-AC7E-0F45B8044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50" y="249595"/>
            <a:ext cx="5007154" cy="1760327"/>
          </a:xfrm>
          <a:prstGeom prst="rect">
            <a:avLst/>
          </a:prstGeom>
        </p:spPr>
      </p:pic>
      <p:sp>
        <p:nvSpPr>
          <p:cNvPr id="9" name="Footer Placeholder 31">
            <a:extLst>
              <a:ext uri="{FF2B5EF4-FFF2-40B4-BE49-F238E27FC236}">
                <a16:creationId xmlns:a16="http://schemas.microsoft.com/office/drawing/2014/main" id="{FEFC5012-71D7-8547-9758-8F7E2162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2503" y="5324507"/>
            <a:ext cx="41802584" cy="1167331"/>
          </a:xfrm>
        </p:spPr>
        <p:txBody>
          <a:bodyPr/>
          <a:lstStyle/>
          <a:p>
            <a:r>
              <a:rPr lang="en-GB" sz="4392" baseline="30000" dirty="0">
                <a:solidFill>
                  <a:srgbClr val="ACDCD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Department of Neuropsychiatry, University College London Hospital Foundation Trust, Queen Square, London, WC1N 3BG, United Kingdom. 2 University College London Institute of Neurology, Queen Square, London, WC1N 3BG, United Kingdom.</a:t>
            </a:r>
          </a:p>
          <a:p>
            <a:endParaRPr lang="en-GB" sz="4392" baseline="30000" dirty="0">
              <a:solidFill>
                <a:srgbClr val="ACDCD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942920CE-DAA2-C4F7-5C96-0172061E5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05110" y="114863"/>
            <a:ext cx="7932415" cy="202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D72E052-1FB6-5DA3-A3B0-88CEB5A5122D}"/>
              </a:ext>
            </a:extLst>
          </p:cNvPr>
          <p:cNvSpPr txBox="1"/>
          <p:nvPr/>
        </p:nvSpPr>
        <p:spPr>
          <a:xfrm>
            <a:off x="452503" y="6167074"/>
            <a:ext cx="41802583" cy="23451805"/>
          </a:xfrm>
          <a:prstGeom prst="rect">
            <a:avLst/>
          </a:prstGeom>
          <a:solidFill>
            <a:srgbClr val="ACDCD4"/>
          </a:solidFill>
        </p:spPr>
        <p:txBody>
          <a:bodyPr wrap="square">
            <a:spAutoFit/>
          </a:bodyPr>
          <a:lstStyle/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568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919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919" b="1" dirty="0">
              <a:solidFill>
                <a:srgbClr val="007B85"/>
              </a:solidFill>
              <a:highlight>
                <a:srgbClr val="ACDCD4"/>
              </a:highlight>
            </a:endParaRPr>
          </a:p>
          <a:p>
            <a:pPr algn="just"/>
            <a:endParaRPr lang="en-US" sz="4919" b="1" dirty="0">
              <a:solidFill>
                <a:srgbClr val="007B85"/>
              </a:solidFill>
              <a:highlight>
                <a:srgbClr val="ACDCD4"/>
              </a:highlight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8685A95-4480-281B-C246-D15178CDA6CA}"/>
              </a:ext>
            </a:extLst>
          </p:cNvPr>
          <p:cNvSpPr/>
          <p:nvPr/>
        </p:nvSpPr>
        <p:spPr>
          <a:xfrm>
            <a:off x="23318801" y="19682601"/>
            <a:ext cx="2214732" cy="19681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24263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2083C17-4C4F-E696-1CF6-BBF867D4BE81}"/>
              </a:ext>
            </a:extLst>
          </p:cNvPr>
          <p:cNvSpPr/>
          <p:nvPr/>
        </p:nvSpPr>
        <p:spPr>
          <a:xfrm>
            <a:off x="32130812" y="20446599"/>
            <a:ext cx="1553273" cy="1204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263"/>
          </a:p>
        </p:txBody>
      </p:sp>
      <p:pic>
        <p:nvPicPr>
          <p:cNvPr id="6" name="Picture 5" descr="A group of papers with text&#10;&#10;AI-generated content may be incorrect.">
            <a:extLst>
              <a:ext uri="{FF2B5EF4-FFF2-40B4-BE49-F238E27FC236}">
                <a16:creationId xmlns:a16="http://schemas.microsoft.com/office/drawing/2014/main" id="{DD5B43BF-1919-0A7D-1A5B-3DFCF7034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71" y="6415135"/>
            <a:ext cx="41262445" cy="22955681"/>
          </a:xfrm>
          <a:prstGeom prst="rect">
            <a:avLst/>
          </a:prstGeom>
        </p:spPr>
      </p:pic>
      <p:pic>
        <p:nvPicPr>
          <p:cNvPr id="14" name="Video 13">
            <a:extLst>
              <a:ext uri="{FF2B5EF4-FFF2-40B4-BE49-F238E27FC236}">
                <a16:creationId xmlns:a16="http://schemas.microsoft.com/office/drawing/2014/main" id="{2FA5F2DF-3668-8036-B552-7C23243F92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43320385" y="20446599"/>
            <a:ext cx="6170333" cy="61703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730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344"/>
    </mc:Choice>
    <mc:Fallback xmlns="">
      <p:transition spd="slow" advTm="232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NPA2Poster(2024)" id="{01AE1F07-EFEB-5C4F-94FC-BAC021DEB6D9}" vid="{12E46238-2A2C-1D41-A603-7E306D1340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2611</TotalTime>
  <Words>148</Words>
  <Application>Microsoft Macintosh PowerPoint</Application>
  <PresentationFormat>Custom</PresentationFormat>
  <Paragraphs>89</Paragraphs>
  <Slides>2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Dipesh Patel</dc:creator>
  <cp:lastModifiedBy>Dipesh Patel</cp:lastModifiedBy>
  <cp:revision>29</cp:revision>
  <dcterms:created xsi:type="dcterms:W3CDTF">2024-03-12T23:22:48Z</dcterms:created>
  <dcterms:modified xsi:type="dcterms:W3CDTF">2026-03-04T15:10:04Z</dcterms:modified>
</cp:coreProperties>
</file>